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9144000" cy="6858000" type="screen4x3"/>
  <p:notesSz cx="7099300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46DF1-6ED8-43E2-A819-D589772E9E3C}" type="datetimeFigureOut">
              <a:rPr lang="zh-CN" altLang="en-US" smtClean="0"/>
              <a:t>2020-02-25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79C82-41DB-42C2-8FCD-DBC60FACDD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376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246DF1-6ED8-43E2-A819-D589772E9E3C}" type="datetimeFigureOut">
              <a:rPr lang="zh-CN" altLang="en-US" smtClean="0"/>
              <a:t>2020-02-25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79C82-41DB-42C2-8FCD-DBC60FACDD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00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12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740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946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18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448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23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731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82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9078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1275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807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318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2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541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954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7692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5184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88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51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10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2559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524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971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61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9232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641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09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51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542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270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77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390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773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全屏显示(4:3)</PresentationFormat>
  <Paragraphs>0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Xiang</dc:creator>
  <cp:lastModifiedBy>Bing Xiang</cp:lastModifiedBy>
  <cp:revision>1</cp:revision>
  <dcterms:created xsi:type="dcterms:W3CDTF">2020-02-25T11:48:09Z</dcterms:created>
  <dcterms:modified xsi:type="dcterms:W3CDTF">2020-02-25T11:48:09Z</dcterms:modified>
</cp:coreProperties>
</file>

<file path=docProps/thumbnail.jpeg>
</file>